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8" r:id="rId3"/>
    <p:sldId id="259" r:id="rId4"/>
    <p:sldId id="260" r:id="rId5"/>
    <p:sldId id="261" r:id="rId6"/>
    <p:sldId id="262" r:id="rId7"/>
    <p:sldId id="263" r:id="rId8"/>
    <p:sldId id="269" r:id="rId9"/>
    <p:sldId id="270" r:id="rId10"/>
    <p:sldId id="271" r:id="rId11"/>
    <p:sldId id="264" r:id="rId12"/>
    <p:sldId id="272" r:id="rId13"/>
    <p:sldId id="273" r:id="rId14"/>
    <p:sldId id="274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70" d="100"/>
          <a:sy n="70" d="100"/>
        </p:scale>
        <p:origin x="-120" y="-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E8CE15-D22E-4141-8BDB-CA4BCD2E6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7FF0FCC-8633-4272-BC5C-E076A1EAD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27CE784-D981-48E0-ABCE-61EEE96B2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C3B1-9E0F-49B9-94BF-B89C1780EF82}" type="datetimeFigureOut">
              <a:rPr lang="en-IN" smtClean="0"/>
              <a:pPr/>
              <a:t>02-12-2021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E2B4241-8731-4DEE-9BCF-8D55CCACD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1271563-D627-42CA-A1D6-2F9EA8F90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E40B-06F0-45AA-B698-60A391F06A4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98322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BCF948-1A44-4A55-8215-F0D28CC59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ED2E8EB-EBAD-4C16-9397-88A8E6DB6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9063C0D-92C9-45D6-88DD-61809CE02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C3B1-9E0F-49B9-94BF-B89C1780EF82}" type="datetimeFigureOut">
              <a:rPr lang="en-IN" smtClean="0"/>
              <a:pPr/>
              <a:t>02-12-2021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53EA0C-17A7-404B-9A1B-A3146C915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1CD6FF9-C676-44AF-916D-4128BF515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E40B-06F0-45AA-B698-60A391F06A4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0988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F9CCF52-011D-4F46-A074-5E4D1DB3E8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B4AECBE-1FC7-4743-BFE2-9C765BEDE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9EA2B90-DA33-4840-81B7-513828D7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C3B1-9E0F-49B9-94BF-B89C1780EF82}" type="datetimeFigureOut">
              <a:rPr lang="en-IN" smtClean="0"/>
              <a:pPr/>
              <a:t>02-12-2021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2CEF115-DFE6-4B83-A8E9-E28A8E0A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6BC931-E57D-4396-80CC-5E2CC2C8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E40B-06F0-45AA-B698-60A391F06A4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69801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9A9044-160E-4D59-A587-551CEC91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3DBDC2-B4C6-44A7-A3E1-5D49C1057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669498-55DD-4983-9FFD-0ED9A12CD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C3B1-9E0F-49B9-94BF-B89C1780EF82}" type="datetimeFigureOut">
              <a:rPr lang="en-IN" smtClean="0"/>
              <a:pPr/>
              <a:t>02-12-2021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001D888-BEF5-4374-9E9D-5A5572B84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445AF4E-F64F-4B5C-B1F8-630D1D2F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E40B-06F0-45AA-B698-60A391F06A4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2426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7C59BA-E807-40FC-816F-CD68BBB7C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960C304-52D6-436E-995D-11B36FD80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D21154C-72E4-4112-B6DE-0688702EA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C3B1-9E0F-49B9-94BF-B89C1780EF82}" type="datetimeFigureOut">
              <a:rPr lang="en-IN" smtClean="0"/>
              <a:pPr/>
              <a:t>02-12-2021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BD0A597-73AE-4C5C-B766-21A456E2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098CA14-50BF-417E-B097-9E095C70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E40B-06F0-45AA-B698-60A391F06A4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9605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E019DF-F48D-4E14-8333-0C92685D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2B00C1-AD74-4554-802C-C2EBDD9558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92F8759-63FC-485E-867F-10C05B8C8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05D7370-0391-49DE-8444-7470BBFD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C3B1-9E0F-49B9-94BF-B89C1780EF82}" type="datetimeFigureOut">
              <a:rPr lang="en-IN" smtClean="0"/>
              <a:pPr/>
              <a:t>02-12-2021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C4FDA23-E138-4B46-B4DD-F33C66CB4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19AB46E-80B7-4EBF-B0DA-9F7F37124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E40B-06F0-45AA-B698-60A391F06A4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91769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1047BE-480E-4F91-A006-65B80DDC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99CB26F-837A-4386-B827-02F09C8D0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FF521CB-A51E-4C89-BE23-9DC4A4355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3354223-472E-490A-9B7A-8265C733EA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98AE33F-CACC-4881-99AA-F882C1EC74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7D834C3-9215-4ECC-92DF-2315AF4B0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C3B1-9E0F-49B9-94BF-B89C1780EF82}" type="datetimeFigureOut">
              <a:rPr lang="en-IN" smtClean="0"/>
              <a:pPr/>
              <a:t>02-12-2021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3440FB0-1F80-44D1-ABA8-D4842A08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73767CA-AA4D-49A1-B664-9A836B0EF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E40B-06F0-45AA-B698-60A391F06A4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1678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EC0F94-033B-44FC-9C00-01B741D7B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DA45855-638F-4920-A851-94CC484F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C3B1-9E0F-49B9-94BF-B89C1780EF82}" type="datetimeFigureOut">
              <a:rPr lang="en-IN" smtClean="0"/>
              <a:pPr/>
              <a:t>02-12-2021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C6777D5-8FEA-4378-AB89-B36E7C1AE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155E5E6-867C-4570-93B5-756A3D82B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E40B-06F0-45AA-B698-60A391F06A4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011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D07D7D5-6B53-4114-A6E4-40E65DDB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C3B1-9E0F-49B9-94BF-B89C1780EF82}" type="datetimeFigureOut">
              <a:rPr lang="en-IN" smtClean="0"/>
              <a:pPr/>
              <a:t>02-12-2021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38EA4E3-8D00-46CD-BA34-33A85F7E1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7274280-16FD-4078-AFA6-59EB2895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E40B-06F0-45AA-B698-60A391F06A4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9220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26FC15-5D46-434B-9810-B8C3262E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3B3EC2-62A0-4E63-A587-1585DBFAD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DE69741-F106-40E3-85AB-A295302F8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36311BD-BF4A-40AF-AEC0-41C47807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C3B1-9E0F-49B9-94BF-B89C1780EF82}" type="datetimeFigureOut">
              <a:rPr lang="en-IN" smtClean="0"/>
              <a:pPr/>
              <a:t>02-12-2021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D6BBEF9-70B2-447C-909E-7F7F23931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06AE791-CA5F-4584-BE1E-5582B8C6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E40B-06F0-45AA-B698-60A391F06A4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08040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113033-A75F-4A41-8534-3C9ED1F0D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58B4040-A15D-406E-BDCD-152B444633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D141FFF-4FA8-432D-B75B-3E716F53F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D129243-88E8-4B7B-B13C-E1F1B1900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C3B1-9E0F-49B9-94BF-B89C1780EF82}" type="datetimeFigureOut">
              <a:rPr lang="en-IN" smtClean="0"/>
              <a:pPr/>
              <a:t>02-12-2021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B94812A-1B8B-45A3-AF0F-ABCDB8292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2A54025-1B44-4748-981B-B5D02CFA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E40B-06F0-45AA-B698-60A391F06A4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8809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E42C68F-AF03-4005-A3D9-2D2ACBAEC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EE98C6-7C0B-47C9-B110-36EE156EA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44CE14-55AE-423A-AFDB-9BABEB4450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8C3B1-9E0F-49B9-94BF-B89C1780EF82}" type="datetimeFigureOut">
              <a:rPr lang="en-IN" smtClean="0"/>
              <a:pPr/>
              <a:t>02-12-2021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573D303-6705-4BB0-B90A-548FAAAAC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292B072-EEB8-4E9D-B625-F1541AE95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CE40B-06F0-45AA-B698-60A391F06A4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9653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lickr.com/photos/39790692@N05/596093903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forwork.com/blog/how-to-use-team-rewards-effectively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lickr.com/photos/colink/7722575904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emre0614/art/City-Street-Night-Background-Wallpaper-614421838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A452FC9-6881-4FC2-A6AC-612D981328AC}"/>
              </a:ext>
            </a:extLst>
          </p:cNvPr>
          <p:cNvSpPr txBox="1"/>
          <p:nvPr/>
        </p:nvSpPr>
        <p:spPr>
          <a:xfrm>
            <a:off x="1735972" y="2639251"/>
            <a:ext cx="8986756" cy="1107996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6600" dirty="0">
                <a:solidFill>
                  <a:schemeClr val="bg1"/>
                </a:solidFill>
                <a:latin typeface="Lucida Calligraphy" panose="03010101010101010101" pitchFamily="66" charset="0"/>
              </a:rPr>
              <a:t>PYTHON TECHIES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07BCF20B-5CBD-4B93-8635-2E4F6FE5BB52}"/>
              </a:ext>
            </a:extLst>
          </p:cNvPr>
          <p:cNvCxnSpPr>
            <a:cxnSpLocks/>
          </p:cNvCxnSpPr>
          <p:nvPr/>
        </p:nvCxnSpPr>
        <p:spPr>
          <a:xfrm flipV="1">
            <a:off x="971550" y="4000501"/>
            <a:ext cx="3048000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1166A24F-B81B-46A2-BD61-5A5AABE7E197}"/>
              </a:ext>
            </a:extLst>
          </p:cNvPr>
          <p:cNvCxnSpPr>
            <a:cxnSpLocks/>
          </p:cNvCxnSpPr>
          <p:nvPr/>
        </p:nvCxnSpPr>
        <p:spPr>
          <a:xfrm>
            <a:off x="1495425" y="2155024"/>
            <a:ext cx="0" cy="2378876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4229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492E5DB-FDFF-4091-86BD-C1EA6FAC5D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911411"/>
            <a:ext cx="12192000" cy="448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51493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101F84C-575B-48BD-8FD2-29E62F013A4B}"/>
              </a:ext>
            </a:extLst>
          </p:cNvPr>
          <p:cNvSpPr txBox="1"/>
          <p:nvPr/>
        </p:nvSpPr>
        <p:spPr>
          <a:xfrm>
            <a:off x="154080" y="0"/>
            <a:ext cx="2970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Gabriola" panose="04040605051002020D02" pitchFamily="82" charset="0"/>
              </a:rPr>
              <a:t>RESULT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0449D49-4095-4BA5-8D02-97D933F6C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74520" y="830997"/>
            <a:ext cx="11988797" cy="64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02972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l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52688" y="0"/>
            <a:ext cx="72866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me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695" y="0"/>
            <a:ext cx="10090245" cy="66191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ank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38484" y="259308"/>
            <a:ext cx="6769289" cy="61278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F7BD04B-F7E7-4D0F-8445-5E25B6EEF197}"/>
              </a:ext>
            </a:extLst>
          </p:cNvPr>
          <p:cNvSpPr txBox="1"/>
          <p:nvPr/>
        </p:nvSpPr>
        <p:spPr>
          <a:xfrm>
            <a:off x="4471706" y="290531"/>
            <a:ext cx="3818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Forte" panose="03060902040502070203" pitchFamily="66" charset="0"/>
              </a:rPr>
              <a:t>ASSUMPTIONS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BC05832-AE82-4B3D-8D96-5460E5E59A9A}"/>
              </a:ext>
            </a:extLst>
          </p:cNvPr>
          <p:cNvSpPr txBox="1"/>
          <p:nvPr/>
        </p:nvSpPr>
        <p:spPr>
          <a:xfrm>
            <a:off x="2114551" y="1213269"/>
            <a:ext cx="262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Segoe Script" panose="030B0504020000000003" pitchFamily="66" charset="0"/>
              </a:rPr>
              <a:t>BEFORE SENARIO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3338342-DC30-46A1-8AA9-044E3D1ACFC8}"/>
              </a:ext>
            </a:extLst>
          </p:cNvPr>
          <p:cNvSpPr txBox="1"/>
          <p:nvPr/>
        </p:nvSpPr>
        <p:spPr>
          <a:xfrm>
            <a:off x="8290672" y="1213269"/>
            <a:ext cx="247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Segoe Script" panose="030B0504020000000003" pitchFamily="66" charset="0"/>
              </a:rPr>
              <a:t>AFTER SENARIO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E4C9AE9-FC4F-4D65-A8FA-22ECCEB5E0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6237" y="1836682"/>
            <a:ext cx="6548438" cy="4911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72E2374-FE79-46A2-BB58-365570C2A4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238" b="16482"/>
          <a:stretch/>
        </p:blipFill>
        <p:spPr>
          <a:xfrm rot="5400000">
            <a:off x="7102985" y="2252197"/>
            <a:ext cx="4849633" cy="406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30565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16499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20000"/>
                    </a14:imgEffect>
                    <a14:imgEffect>
                      <a14:brightnessContrast bright="30000" contrast="2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AF5A588-5ADB-4859-803D-4CC50D6A99F1}"/>
              </a:ext>
            </a:extLst>
          </p:cNvPr>
          <p:cNvSpPr txBox="1"/>
          <p:nvPr/>
        </p:nvSpPr>
        <p:spPr>
          <a:xfrm>
            <a:off x="1059516" y="-238125"/>
            <a:ext cx="104752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u="sng" dirty="0">
                <a:latin typeface="Gabriola" panose="04040605051002020D02" pitchFamily="82" charset="0"/>
              </a:rPr>
              <a:t>Canteen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79949C7-331C-4D06-9767-0AE20B53413B}"/>
              </a:ext>
            </a:extLst>
          </p:cNvPr>
          <p:cNvSpPr txBox="1"/>
          <p:nvPr/>
        </p:nvSpPr>
        <p:spPr>
          <a:xfrm>
            <a:off x="8564656" y="1016407"/>
            <a:ext cx="1891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online</a:t>
            </a:r>
          </a:p>
        </p:txBody>
      </p:sp>
    </p:spTree>
    <p:extLst>
      <p:ext uri="{BB962C8B-B14F-4D97-AF65-F5344CB8AC3E}">
        <p14:creationId xmlns:p14="http://schemas.microsoft.com/office/powerpoint/2010/main" xmlns="" val="3553497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784F77E-8251-4EF1-AC35-C08958BF111E}"/>
              </a:ext>
            </a:extLst>
          </p:cNvPr>
          <p:cNvSpPr txBox="1"/>
          <p:nvPr/>
        </p:nvSpPr>
        <p:spPr>
          <a:xfrm>
            <a:off x="8029575" y="3714750"/>
            <a:ext cx="5048250" cy="3293209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>
                    <a:lumMod val="95000"/>
                  </a:schemeClr>
                </a:solidFill>
                <a:latin typeface="Castellar" panose="020A0402060406010301" pitchFamily="18" charset="0"/>
              </a:rPr>
              <a:t>  </a:t>
            </a:r>
            <a:r>
              <a:rPr lang="en-IN" sz="3200" dirty="0" err="1">
                <a:solidFill>
                  <a:schemeClr val="bg1">
                    <a:lumMod val="95000"/>
                  </a:schemeClr>
                </a:solidFill>
                <a:latin typeface="Castellar" panose="020A0402060406010301" pitchFamily="18" charset="0"/>
              </a:rPr>
              <a:t>tEAm</a:t>
            </a:r>
            <a:endParaRPr lang="en-IN" sz="3200" dirty="0">
              <a:solidFill>
                <a:schemeClr val="bg1">
                  <a:lumMod val="95000"/>
                </a:schemeClr>
              </a:solidFill>
              <a:latin typeface="Castellar" panose="020A0402060406010301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>
                  <a:lumMod val="95000"/>
                </a:schemeClr>
              </a:solidFill>
              <a:latin typeface="Castellar" panose="020A0402060406010301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K.U.NIKITHA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S.PARINITHA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CH.LOKESH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P.MANI PREETHAM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E26CF19D-B75E-47C3-9C74-9235381599B4}"/>
              </a:ext>
            </a:extLst>
          </p:cNvPr>
          <p:cNvCxnSpPr/>
          <p:nvPr/>
        </p:nvCxnSpPr>
        <p:spPr>
          <a:xfrm>
            <a:off x="8258175" y="4381500"/>
            <a:ext cx="27432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74097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9000"/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36000"/>
                    </a14:imgEffect>
                    <a14:imgEffect>
                      <a14:brightnessContrast bright="-8000" contrast="31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AB69FB-CE5F-4791-A4ED-DB472266B074}"/>
              </a:ext>
            </a:extLst>
          </p:cNvPr>
          <p:cNvSpPr txBox="1"/>
          <p:nvPr/>
        </p:nvSpPr>
        <p:spPr>
          <a:xfrm>
            <a:off x="6559505" y="969483"/>
            <a:ext cx="5862919" cy="1107996"/>
          </a:xfrm>
          <a:prstGeom prst="rect">
            <a:avLst/>
          </a:prstGeom>
          <a:gradFill>
            <a:gsLst>
              <a:gs pos="0">
                <a:schemeClr val="accent1">
                  <a:alpha val="5000"/>
                  <a:lumMod val="88000"/>
                  <a:lumOff val="12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IN" sz="6600" dirty="0">
                <a:latin typeface="Lucida Calligraphy" panose="03010101010101010101" pitchFamily="66" charset="0"/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B44C336-F7F7-4426-A743-99E4A180B960}"/>
              </a:ext>
            </a:extLst>
          </p:cNvPr>
          <p:cNvSpPr txBox="1"/>
          <p:nvPr/>
        </p:nvSpPr>
        <p:spPr>
          <a:xfrm>
            <a:off x="2633662" y="5009522"/>
            <a:ext cx="9420790" cy="1569660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  <a:lumMod val="0"/>
                  <a:lumOff val="100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ell MT" panose="02020503060305020303" pitchFamily="18" charset="0"/>
              </a:rPr>
              <a:t> The main AGENDA of the project is to develop     </a:t>
            </a:r>
            <a:r>
              <a:rPr lang="en-IN" sz="3200" u="sng" dirty="0">
                <a:latin typeface="Bell MT" panose="02020503060305020303" pitchFamily="18" charset="0"/>
              </a:rPr>
              <a:t>The Billing and Prebooking system in MREC Canteen</a:t>
            </a:r>
            <a:r>
              <a:rPr lang="en-IN" sz="3200" dirty="0">
                <a:latin typeface="Bell MT" panose="02020503060305020303" pitchFamily="18" charset="0"/>
              </a:rPr>
              <a:t>     by making it online</a:t>
            </a:r>
          </a:p>
        </p:txBody>
      </p:sp>
    </p:spTree>
    <p:extLst>
      <p:ext uri="{BB962C8B-B14F-4D97-AF65-F5344CB8AC3E}">
        <p14:creationId xmlns:p14="http://schemas.microsoft.com/office/powerpoint/2010/main" xmlns="" val="2381777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DC71C2A-9406-44E1-AE26-E3E8BAFD7038}"/>
              </a:ext>
            </a:extLst>
          </p:cNvPr>
          <p:cNvSpPr txBox="1"/>
          <p:nvPr/>
        </p:nvSpPr>
        <p:spPr>
          <a:xfrm>
            <a:off x="-730064" y="612962"/>
            <a:ext cx="6959414" cy="923330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>
                    <a:lumMod val="95000"/>
                  </a:schemeClr>
                </a:solidFill>
                <a:latin typeface="Castellar" panose="020A0402060406010301" pitchFamily="18" charset="0"/>
              </a:rPr>
              <a:t>     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325A0CD-8F23-4C56-9472-BDA0B2477F74}"/>
              </a:ext>
            </a:extLst>
          </p:cNvPr>
          <p:cNvSpPr txBox="1"/>
          <p:nvPr/>
        </p:nvSpPr>
        <p:spPr>
          <a:xfrm>
            <a:off x="308161" y="1971676"/>
            <a:ext cx="7575177" cy="4524315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bg1"/>
              </a:solidFill>
              <a:latin typeface="Segoe Script" panose="030B0504020000000003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  <a:latin typeface="Segoe Script" panose="030B0504020000000003" pitchFamily="66" charset="0"/>
              </a:rPr>
              <a:t>TIME CONSUMPTION REDUCES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bg1"/>
              </a:solidFill>
              <a:latin typeface="Segoe Script" panose="030B0504020000000003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  <a:latin typeface="Segoe Script" panose="030B0504020000000003" pitchFamily="66" charset="0"/>
              </a:rPr>
              <a:t>MAINTAING SOCIAL DISTANCING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bg1"/>
              </a:solidFill>
              <a:latin typeface="Segoe Script" panose="030B0504020000000003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  <a:latin typeface="Segoe Script" panose="030B0504020000000003" pitchFamily="66" charset="0"/>
              </a:rPr>
              <a:t>CROWDING IS AVOIDED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bg1"/>
              </a:solidFill>
              <a:latin typeface="Segoe Script" panose="030B0504020000000003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  <a:latin typeface="Segoe Script" panose="030B0504020000000003" pitchFamily="66" charset="0"/>
              </a:rPr>
              <a:t>CONVINIENCE OF MOBILE ODERING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bg1"/>
              </a:solidFill>
              <a:latin typeface="Segoe Script" panose="030B0504020000000003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  <a:latin typeface="Segoe Script" panose="030B0504020000000003" pitchFamily="66" charset="0"/>
              </a:rPr>
              <a:t>MORE TIME TO BROWSE MENU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bg1"/>
              </a:solidFill>
              <a:latin typeface="Segoe Script" panose="030B0504020000000003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  <a:latin typeface="Segoe Script" panose="030B0504020000000003" pitchFamily="66" charset="0"/>
              </a:rPr>
              <a:t>LARGE ORDERS CAN BE PLACED EASILY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BD4142F1-A60C-4E8A-9D09-3451BCA67FD3}"/>
              </a:ext>
            </a:extLst>
          </p:cNvPr>
          <p:cNvCxnSpPr>
            <a:cxnSpLocks/>
          </p:cNvCxnSpPr>
          <p:nvPr/>
        </p:nvCxnSpPr>
        <p:spPr>
          <a:xfrm flipV="1">
            <a:off x="-466725" y="1752601"/>
            <a:ext cx="7486650" cy="1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750545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1B58118-84F9-4F35-9D73-53FAB085C4A6}"/>
              </a:ext>
            </a:extLst>
          </p:cNvPr>
          <p:cNvSpPr txBox="1"/>
          <p:nvPr/>
        </p:nvSpPr>
        <p:spPr>
          <a:xfrm>
            <a:off x="0" y="0"/>
            <a:ext cx="2649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Bradley Hand ITC" panose="03070402050302030203" pitchFamily="66" charset="0"/>
              </a:rPr>
              <a:t>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1E3C82A-2D6F-4560-A9B6-30F80366A4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2228" y="542925"/>
            <a:ext cx="12459822" cy="622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39305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24DC84C-199C-4598-B277-9A7F9E5A93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8124" y="484239"/>
            <a:ext cx="13892301" cy="58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16532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5989253-4A4E-4248-B7EB-A6CE266AF4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199" y="28575"/>
            <a:ext cx="13529733" cy="76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7439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5B76925-FA8A-4638-AAAB-3348D913E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5691" y="516523"/>
            <a:ext cx="14452833" cy="582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22537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</TotalTime>
  <Words>68</Words>
  <Application>Microsoft Office PowerPoint</Application>
  <PresentationFormat>Custom</PresentationFormat>
  <Paragraphs>29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Lokesh</dc:creator>
  <cp:lastModifiedBy>rachan</cp:lastModifiedBy>
  <cp:revision>12</cp:revision>
  <dcterms:created xsi:type="dcterms:W3CDTF">2021-11-23T08:02:19Z</dcterms:created>
  <dcterms:modified xsi:type="dcterms:W3CDTF">2021-12-02T12:57:15Z</dcterms:modified>
</cp:coreProperties>
</file>